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8"/>
  </p:notesMasterIdLst>
  <p:sldIdLst>
    <p:sldId id="1337" r:id="rId2"/>
    <p:sldId id="1335" r:id="rId3"/>
    <p:sldId id="493" r:id="rId4"/>
    <p:sldId id="1339" r:id="rId5"/>
    <p:sldId id="1341" r:id="rId6"/>
    <p:sldId id="1342" r:id="rId7"/>
    <p:sldId id="1343" r:id="rId8"/>
    <p:sldId id="1344" r:id="rId9"/>
    <p:sldId id="1345" r:id="rId10"/>
    <p:sldId id="1346" r:id="rId11"/>
    <p:sldId id="1347" r:id="rId12"/>
    <p:sldId id="1348" r:id="rId13"/>
    <p:sldId id="1349" r:id="rId14"/>
    <p:sldId id="1350" r:id="rId15"/>
    <p:sldId id="1351" r:id="rId16"/>
    <p:sldId id="1360" r:id="rId17"/>
    <p:sldId id="1361" r:id="rId18"/>
    <p:sldId id="1352" r:id="rId19"/>
    <p:sldId id="1353" r:id="rId20"/>
    <p:sldId id="1362" r:id="rId21"/>
    <p:sldId id="1363" r:id="rId22"/>
    <p:sldId id="1354" r:id="rId23"/>
    <p:sldId id="1355" r:id="rId24"/>
    <p:sldId id="1364" r:id="rId25"/>
    <p:sldId id="1365" r:id="rId26"/>
    <p:sldId id="1356" r:id="rId27"/>
    <p:sldId id="1366" r:id="rId28"/>
    <p:sldId id="1357" r:id="rId29"/>
    <p:sldId id="1358" r:id="rId30"/>
    <p:sldId id="1367" r:id="rId31"/>
    <p:sldId id="1368" r:id="rId32"/>
    <p:sldId id="1359" r:id="rId33"/>
    <p:sldId id="1369" r:id="rId34"/>
    <p:sldId id="1370" r:id="rId35"/>
    <p:sldId id="1371" r:id="rId36"/>
    <p:sldId id="1372" r:id="rId37"/>
    <p:sldId id="1373" r:id="rId38"/>
    <p:sldId id="1374" r:id="rId39"/>
    <p:sldId id="1375" r:id="rId40"/>
    <p:sldId id="1376" r:id="rId41"/>
    <p:sldId id="1377" r:id="rId42"/>
    <p:sldId id="1378" r:id="rId43"/>
    <p:sldId id="1379" r:id="rId44"/>
    <p:sldId id="1380" r:id="rId45"/>
    <p:sldId id="1381" r:id="rId46"/>
    <p:sldId id="1382" r:id="rId47"/>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5" d="100"/>
          <a:sy n="85" d="100"/>
        </p:scale>
        <p:origin x="852" y="84"/>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7/6/2023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11</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06/07/2023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06/07/2023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06/07/2023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06/07/2023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06/07/2023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06/07/2023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06/07/2023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06/07/2023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06/07/2023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06/07/2023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06/07/2023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06/07/2023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6.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30 de </a:t>
            </a:r>
            <a:r>
              <a:rPr lang="en-US" altLang="es-EC" sz="2800" dirty="0" err="1">
                <a:solidFill>
                  <a:schemeClr val="bg1"/>
                </a:solidFill>
                <a:latin typeface="GOTHAM-LIGHT" pitchFamily="2" charset="0"/>
              </a:rPr>
              <a:t>abril</a:t>
            </a:r>
            <a:r>
              <a:rPr lang="en-US" altLang="es-EC" sz="2800" dirty="0">
                <a:solidFill>
                  <a:schemeClr val="bg1"/>
                </a:solidFill>
                <a:latin typeface="GOTHAM-LIGHT" pitchFamily="2" charset="0"/>
              </a:rPr>
              <a:t> de 2022</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Abril 2022</a:t>
            </a: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30 de </a:t>
            </a:r>
            <a:r>
              <a:rPr lang="en-US" altLang="es-EC" sz="1200" b="1" i="1" dirty="0" err="1">
                <a:latin typeface="Calibri Light" panose="020F0302020204030204" pitchFamily="34" charset="0"/>
                <a:cs typeface="Times New Roman" panose="02020603050405020304" pitchFamily="18" charset="0"/>
              </a:rPr>
              <a:t>abril</a:t>
            </a:r>
            <a:r>
              <a:rPr lang="en-US" altLang="es-EC" sz="1200" b="1" i="1" dirty="0">
                <a:latin typeface="Calibri Light" panose="020F0302020204030204" pitchFamily="34" charset="0"/>
                <a:cs typeface="Times New Roman" panose="02020603050405020304" pitchFamily="18" charset="0"/>
              </a:rPr>
              <a:t> de 2022</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B80DE219-BFC4-4979-91AA-20C298D235EF}"/>
              </a:ext>
            </a:extLst>
          </p:cNvPr>
          <p:cNvPicPr>
            <a:picLocks noChangeAspect="1"/>
          </p:cNvPicPr>
          <p:nvPr/>
        </p:nvPicPr>
        <p:blipFill>
          <a:blip r:embed="rId3"/>
          <a:stretch>
            <a:fillRect/>
          </a:stretch>
        </p:blipFill>
        <p:spPr>
          <a:xfrm>
            <a:off x="2333625" y="2844800"/>
            <a:ext cx="7524750" cy="762000"/>
          </a:xfrm>
          <a:prstGeom prst="rect">
            <a:avLst/>
          </a:prstGeom>
        </p:spPr>
      </p:pic>
      <p:sp>
        <p:nvSpPr>
          <p:cNvPr id="6" name="Título 1">
            <a:extLst>
              <a:ext uri="{FF2B5EF4-FFF2-40B4-BE49-F238E27FC236}">
                <a16:creationId xmlns:a16="http://schemas.microsoft.com/office/drawing/2014/main" id="{9CF4FF6B-95D8-480B-A225-7D948332C098}"/>
              </a:ext>
            </a:extLst>
          </p:cNvPr>
          <p:cNvSpPr txBox="1">
            <a:spLocks/>
          </p:cNvSpPr>
          <p:nvPr/>
        </p:nvSpPr>
        <p:spPr bwMode="auto">
          <a:xfrm>
            <a:off x="919163" y="392176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S" altLang="es-EC" sz="1200" b="1" i="1" dirty="0">
                <a:latin typeface="Calibri Light" panose="020F0302020204030204" pitchFamily="34" charset="0"/>
                <a:cs typeface="Times New Roman" panose="02020603050405020304" pitchFamily="18" charset="0"/>
              </a:rPr>
              <a:t>N</a:t>
            </a:r>
            <a:r>
              <a:rPr lang="es-EC" altLang="es-EC" sz="1200" b="1" i="1" dirty="0" err="1">
                <a:latin typeface="Calibri Light" panose="020F0302020204030204" pitchFamily="34" charset="0"/>
                <a:cs typeface="Times New Roman" panose="02020603050405020304" pitchFamily="18" charset="0"/>
              </a:rPr>
              <a:t>ota</a:t>
            </a:r>
            <a:r>
              <a:rPr lang="es-EC" altLang="es-EC" sz="1200" b="1" i="1" dirty="0">
                <a:latin typeface="Calibri Light" panose="020F0302020204030204" pitchFamily="34" charset="0"/>
                <a:cs typeface="Times New Roman" panose="02020603050405020304" pitchFamily="18" charset="0"/>
              </a:rPr>
              <a:t>: Actualización PIB Abril 2023</a:t>
            </a:r>
            <a:endParaRPr lang="en-US" altLang="es-EC" sz="1200" b="1" i="1" dirty="0">
              <a:latin typeface="Calibri Light" panose="020F0302020204030204" pitchFamily="34" charset="0"/>
              <a:cs typeface="Times New Roman" panose="02020603050405020304" pitchFamily="18" charset="0"/>
            </a:endParaRPr>
          </a:p>
        </p:txBody>
      </p:sp>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br>
              <a:rPr lang="es-EC" sz="2000" dirty="0">
                <a:solidFill>
                  <a:srgbClr val="0070C0"/>
                </a:solidFill>
                <a:effectLst>
                  <a:outerShdw blurRad="38100" dist="38100" dir="2700000" algn="tl">
                    <a:srgbClr val="000000">
                      <a:alpha val="43137"/>
                    </a:srgbClr>
                  </a:outerShdw>
                </a:effectLst>
              </a:rPr>
            </a:b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br>
              <a:rPr lang="es-EC" dirty="0"/>
            </a:br>
            <a:endParaRPr lang="es-EC" dirty="0"/>
          </a:p>
        </p:txBody>
      </p:sp>
      <p:pic>
        <p:nvPicPr>
          <p:cNvPr id="4" name="Imagen 3">
            <a:extLst>
              <a:ext uri="{FF2B5EF4-FFF2-40B4-BE49-F238E27FC236}">
                <a16:creationId xmlns:a16="http://schemas.microsoft.com/office/drawing/2014/main" id="{5B21D1E1-8F33-4E25-B7FA-20DEDA972CC5}"/>
              </a:ext>
            </a:extLst>
          </p:cNvPr>
          <p:cNvPicPr>
            <a:picLocks noChangeAspect="1"/>
          </p:cNvPicPr>
          <p:nvPr/>
        </p:nvPicPr>
        <p:blipFill>
          <a:blip r:embed="rId3"/>
          <a:stretch>
            <a:fillRect/>
          </a:stretch>
        </p:blipFill>
        <p:spPr>
          <a:xfrm>
            <a:off x="102120" y="712614"/>
            <a:ext cx="5492202" cy="3864148"/>
          </a:xfrm>
          <a:prstGeom prst="rect">
            <a:avLst/>
          </a:prstGeom>
        </p:spPr>
      </p:pic>
      <p:pic>
        <p:nvPicPr>
          <p:cNvPr id="5" name="Imagen 4">
            <a:extLst>
              <a:ext uri="{FF2B5EF4-FFF2-40B4-BE49-F238E27FC236}">
                <a16:creationId xmlns:a16="http://schemas.microsoft.com/office/drawing/2014/main" id="{80FA7DA6-88BF-4927-AABD-9412644D5D6C}"/>
              </a:ext>
            </a:extLst>
          </p:cNvPr>
          <p:cNvPicPr>
            <a:picLocks noChangeAspect="1"/>
          </p:cNvPicPr>
          <p:nvPr/>
        </p:nvPicPr>
        <p:blipFill>
          <a:blip r:embed="rId4"/>
          <a:stretch>
            <a:fillRect/>
          </a:stretch>
        </p:blipFill>
        <p:spPr>
          <a:xfrm>
            <a:off x="5759625" y="712614"/>
            <a:ext cx="5913086" cy="4364564"/>
          </a:xfrm>
          <a:prstGeom prst="rect">
            <a:avLst/>
          </a:prstGeom>
        </p:spPr>
      </p:pic>
      <p:pic>
        <p:nvPicPr>
          <p:cNvPr id="6" name="Imagen 5">
            <a:extLst>
              <a:ext uri="{FF2B5EF4-FFF2-40B4-BE49-F238E27FC236}">
                <a16:creationId xmlns:a16="http://schemas.microsoft.com/office/drawing/2014/main" id="{EC0B9489-04FD-4E68-BC7B-003103017B57}"/>
              </a:ext>
            </a:extLst>
          </p:cNvPr>
          <p:cNvPicPr>
            <a:picLocks noChangeAspect="1"/>
          </p:cNvPicPr>
          <p:nvPr/>
        </p:nvPicPr>
        <p:blipFill>
          <a:blip r:embed="rId5"/>
          <a:stretch>
            <a:fillRect/>
          </a:stretch>
        </p:blipFill>
        <p:spPr>
          <a:xfrm>
            <a:off x="102120" y="4634266"/>
            <a:ext cx="5492202" cy="1676224"/>
          </a:xfrm>
          <a:prstGeom prst="rect">
            <a:avLst/>
          </a:prstGeom>
        </p:spPr>
      </p:pic>
      <p:pic>
        <p:nvPicPr>
          <p:cNvPr id="2" name="Imagen 1">
            <a:extLst>
              <a:ext uri="{FF2B5EF4-FFF2-40B4-BE49-F238E27FC236}">
                <a16:creationId xmlns:a16="http://schemas.microsoft.com/office/drawing/2014/main" id="{82768D56-7638-4DF7-93B1-B4D0BE6CE63C}"/>
              </a:ext>
            </a:extLst>
          </p:cNvPr>
          <p:cNvPicPr>
            <a:picLocks noChangeAspect="1"/>
          </p:cNvPicPr>
          <p:nvPr/>
        </p:nvPicPr>
        <p:blipFill>
          <a:blip r:embed="rId6"/>
          <a:stretch>
            <a:fillRect/>
          </a:stretch>
        </p:blipFill>
        <p:spPr>
          <a:xfrm>
            <a:off x="5759625" y="5105665"/>
            <a:ext cx="6724650" cy="733425"/>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ABRIL 2022</a:t>
            </a:r>
            <a:br>
              <a:rPr lang="es-ES" sz="1400" dirty="0"/>
            </a:br>
            <a:endParaRPr lang="es-EC" sz="1400" dirty="0"/>
          </a:p>
        </p:txBody>
      </p:sp>
      <p:pic>
        <p:nvPicPr>
          <p:cNvPr id="3" name="Imagen 2">
            <a:extLst>
              <a:ext uri="{FF2B5EF4-FFF2-40B4-BE49-F238E27FC236}">
                <a16:creationId xmlns:a16="http://schemas.microsoft.com/office/drawing/2014/main" id="{3969401D-4B6F-4870-892B-248C3C0FE8B7}"/>
              </a:ext>
            </a:extLst>
          </p:cNvPr>
          <p:cNvPicPr>
            <a:picLocks noChangeAspect="1"/>
          </p:cNvPicPr>
          <p:nvPr/>
        </p:nvPicPr>
        <p:blipFill>
          <a:blip r:embed="rId3"/>
          <a:stretch>
            <a:fillRect/>
          </a:stretch>
        </p:blipFill>
        <p:spPr>
          <a:xfrm>
            <a:off x="2099732" y="3429000"/>
            <a:ext cx="7857065" cy="1808869"/>
          </a:xfrm>
          <a:prstGeom prst="rect">
            <a:avLst/>
          </a:prstGeom>
        </p:spPr>
      </p:pic>
      <p:pic>
        <p:nvPicPr>
          <p:cNvPr id="4" name="Imagen 3">
            <a:extLst>
              <a:ext uri="{FF2B5EF4-FFF2-40B4-BE49-F238E27FC236}">
                <a16:creationId xmlns:a16="http://schemas.microsoft.com/office/drawing/2014/main" id="{0243E18E-90AC-4A3E-B075-787C586EBB08}"/>
              </a:ext>
            </a:extLst>
          </p:cNvPr>
          <p:cNvPicPr>
            <a:picLocks noChangeAspect="1"/>
          </p:cNvPicPr>
          <p:nvPr/>
        </p:nvPicPr>
        <p:blipFill>
          <a:blip r:embed="rId4"/>
          <a:stretch>
            <a:fillRect/>
          </a:stretch>
        </p:blipFill>
        <p:spPr>
          <a:xfrm>
            <a:off x="2099733" y="1422928"/>
            <a:ext cx="7857064" cy="1808869"/>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DF5CD70F-3B83-4D73-A48A-E7BF47802267}"/>
              </a:ext>
            </a:extLst>
          </p:cNvPr>
          <p:cNvPicPr>
            <a:picLocks noChangeAspect="1"/>
          </p:cNvPicPr>
          <p:nvPr/>
        </p:nvPicPr>
        <p:blipFill>
          <a:blip r:embed="rId3"/>
          <a:stretch>
            <a:fillRect/>
          </a:stretch>
        </p:blipFill>
        <p:spPr>
          <a:xfrm>
            <a:off x="6834893" y="3169002"/>
            <a:ext cx="4137907" cy="1357842"/>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a:extLst>
              <a:ext uri="{FF2B5EF4-FFF2-40B4-BE49-F238E27FC236}">
                <a16:creationId xmlns:a16="http://schemas.microsoft.com/office/drawing/2014/main" id="{B76B6B79-2B3E-4319-AF54-E0E0E311C120}"/>
              </a:ext>
            </a:extLst>
          </p:cNvPr>
          <p:cNvPicPr>
            <a:picLocks noChangeAspect="1"/>
          </p:cNvPicPr>
          <p:nvPr/>
        </p:nvPicPr>
        <p:blipFill>
          <a:blip r:embed="rId4"/>
          <a:stretch>
            <a:fillRect/>
          </a:stretch>
        </p:blipFill>
        <p:spPr>
          <a:xfrm>
            <a:off x="900112" y="992662"/>
            <a:ext cx="10391775" cy="4686300"/>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a:extLst>
              <a:ext uri="{FF2B5EF4-FFF2-40B4-BE49-F238E27FC236}">
                <a16:creationId xmlns:a16="http://schemas.microsoft.com/office/drawing/2014/main" id="{3B36E1B8-7C07-4D12-8417-5D7F7AAA8DEA}"/>
              </a:ext>
            </a:extLst>
          </p:cNvPr>
          <p:cNvPicPr>
            <a:picLocks noChangeAspect="1"/>
          </p:cNvPicPr>
          <p:nvPr/>
        </p:nvPicPr>
        <p:blipFill>
          <a:blip r:embed="rId4"/>
          <a:stretch>
            <a:fillRect/>
          </a:stretch>
        </p:blipFill>
        <p:spPr>
          <a:xfrm>
            <a:off x="900112" y="983258"/>
            <a:ext cx="10391775" cy="5079525"/>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797631" y="3354157"/>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E96FE52F-E5CC-4668-BB4E-08E72A9707D7}"/>
              </a:ext>
            </a:extLst>
          </p:cNvPr>
          <p:cNvPicPr>
            <a:picLocks noChangeAspect="1"/>
          </p:cNvPicPr>
          <p:nvPr/>
        </p:nvPicPr>
        <p:blipFill>
          <a:blip r:embed="rId4"/>
          <a:stretch>
            <a:fillRect/>
          </a:stretch>
        </p:blipFill>
        <p:spPr>
          <a:xfrm>
            <a:off x="900112" y="1069622"/>
            <a:ext cx="10391775" cy="1809750"/>
          </a:xfrm>
          <a:prstGeom prst="rect">
            <a:avLst/>
          </a:prstGeom>
        </p:spPr>
      </p:pic>
      <p:pic>
        <p:nvPicPr>
          <p:cNvPr id="5" name="Imagen 4">
            <a:extLst>
              <a:ext uri="{FF2B5EF4-FFF2-40B4-BE49-F238E27FC236}">
                <a16:creationId xmlns:a16="http://schemas.microsoft.com/office/drawing/2014/main" id="{D4967ED9-66D1-43B6-8E73-77D6216134A1}"/>
              </a:ext>
            </a:extLst>
          </p:cNvPr>
          <p:cNvPicPr>
            <a:picLocks noChangeAspect="1"/>
          </p:cNvPicPr>
          <p:nvPr/>
        </p:nvPicPr>
        <p:blipFill>
          <a:blip r:embed="rId5"/>
          <a:stretch>
            <a:fillRect/>
          </a:stretch>
        </p:blipFill>
        <p:spPr>
          <a:xfrm>
            <a:off x="900112" y="3961553"/>
            <a:ext cx="10391775" cy="1647825"/>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DB98E540-972F-42AE-AC51-E9E8F9F110F1}"/>
              </a:ext>
            </a:extLst>
          </p:cNvPr>
          <p:cNvPicPr>
            <a:picLocks noChangeAspect="1"/>
          </p:cNvPicPr>
          <p:nvPr/>
        </p:nvPicPr>
        <p:blipFill>
          <a:blip r:embed="rId3"/>
          <a:stretch>
            <a:fillRect/>
          </a:stretch>
        </p:blipFill>
        <p:spPr>
          <a:xfrm>
            <a:off x="7007222" y="3248025"/>
            <a:ext cx="4146199" cy="1391708"/>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3" name="Imagen 2">
            <a:extLst>
              <a:ext uri="{FF2B5EF4-FFF2-40B4-BE49-F238E27FC236}">
                <a16:creationId xmlns:a16="http://schemas.microsoft.com/office/drawing/2014/main" id="{4567CAB4-AF28-46D5-866C-13911EEE28EC}"/>
              </a:ext>
            </a:extLst>
          </p:cNvPr>
          <p:cNvPicPr>
            <a:picLocks noChangeAspect="1"/>
          </p:cNvPicPr>
          <p:nvPr/>
        </p:nvPicPr>
        <p:blipFill>
          <a:blip r:embed="rId3"/>
          <a:stretch>
            <a:fillRect/>
          </a:stretch>
        </p:blipFill>
        <p:spPr>
          <a:xfrm>
            <a:off x="471487" y="951264"/>
            <a:ext cx="11249025" cy="4391025"/>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a:extLst>
              <a:ext uri="{FF2B5EF4-FFF2-40B4-BE49-F238E27FC236}">
                <a16:creationId xmlns:a16="http://schemas.microsoft.com/office/drawing/2014/main" id="{BF26984E-AD81-46F1-B92F-2E313289606F}"/>
              </a:ext>
            </a:extLst>
          </p:cNvPr>
          <p:cNvPicPr>
            <a:picLocks noChangeAspect="1"/>
          </p:cNvPicPr>
          <p:nvPr/>
        </p:nvPicPr>
        <p:blipFill>
          <a:blip r:embed="rId3"/>
          <a:stretch>
            <a:fillRect/>
          </a:stretch>
        </p:blipFill>
        <p:spPr>
          <a:xfrm>
            <a:off x="471487" y="892263"/>
            <a:ext cx="11249025" cy="5073473"/>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5392617D-C0AD-41A5-821B-D5100BA95DEB}"/>
              </a:ext>
            </a:extLst>
          </p:cNvPr>
          <p:cNvPicPr>
            <a:picLocks noChangeAspect="1"/>
          </p:cNvPicPr>
          <p:nvPr/>
        </p:nvPicPr>
        <p:blipFill>
          <a:blip r:embed="rId3"/>
          <a:stretch>
            <a:fillRect/>
          </a:stretch>
        </p:blipFill>
        <p:spPr>
          <a:xfrm>
            <a:off x="378871" y="974091"/>
            <a:ext cx="11249025" cy="1809750"/>
          </a:xfrm>
          <a:prstGeom prst="rect">
            <a:avLst/>
          </a:prstGeom>
        </p:spPr>
      </p:pic>
      <p:pic>
        <p:nvPicPr>
          <p:cNvPr id="5" name="Imagen 4">
            <a:extLst>
              <a:ext uri="{FF2B5EF4-FFF2-40B4-BE49-F238E27FC236}">
                <a16:creationId xmlns:a16="http://schemas.microsoft.com/office/drawing/2014/main" id="{9DFD94CE-D635-4FD7-8AF5-8AAF2F1BA20A}"/>
              </a:ext>
            </a:extLst>
          </p:cNvPr>
          <p:cNvPicPr>
            <a:picLocks noChangeAspect="1"/>
          </p:cNvPicPr>
          <p:nvPr/>
        </p:nvPicPr>
        <p:blipFill>
          <a:blip r:embed="rId4"/>
          <a:stretch>
            <a:fillRect/>
          </a:stretch>
        </p:blipFill>
        <p:spPr>
          <a:xfrm>
            <a:off x="378871" y="3986036"/>
            <a:ext cx="11249025" cy="1504950"/>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a:extLst>
              <a:ext uri="{FF2B5EF4-FFF2-40B4-BE49-F238E27FC236}">
                <a16:creationId xmlns:a16="http://schemas.microsoft.com/office/drawing/2014/main" id="{7DAACCC6-A676-43D1-80CB-32CC514B37F1}"/>
              </a:ext>
            </a:extLst>
          </p:cNvPr>
          <p:cNvPicPr>
            <a:picLocks noChangeAspect="1"/>
          </p:cNvPicPr>
          <p:nvPr/>
        </p:nvPicPr>
        <p:blipFill>
          <a:blip r:embed="rId3"/>
          <a:stretch>
            <a:fillRect/>
          </a:stretch>
        </p:blipFill>
        <p:spPr>
          <a:xfrm>
            <a:off x="7128757" y="3097390"/>
            <a:ext cx="4177242" cy="1497187"/>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C08595D9-95DF-4F52-9D6E-BB35C4BB7B7E}"/>
              </a:ext>
            </a:extLst>
          </p:cNvPr>
          <p:cNvPicPr>
            <a:picLocks noChangeAspect="1"/>
          </p:cNvPicPr>
          <p:nvPr/>
        </p:nvPicPr>
        <p:blipFill>
          <a:blip r:embed="rId3"/>
          <a:stretch>
            <a:fillRect/>
          </a:stretch>
        </p:blipFill>
        <p:spPr>
          <a:xfrm>
            <a:off x="209550" y="945444"/>
            <a:ext cx="11772900" cy="4967111"/>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3" name="Imagen 2">
            <a:extLst>
              <a:ext uri="{FF2B5EF4-FFF2-40B4-BE49-F238E27FC236}">
                <a16:creationId xmlns:a16="http://schemas.microsoft.com/office/drawing/2014/main" id="{478AB846-3F26-4D3D-8645-F334B9B0737C}"/>
              </a:ext>
            </a:extLst>
          </p:cNvPr>
          <p:cNvPicPr>
            <a:picLocks noChangeAspect="1"/>
          </p:cNvPicPr>
          <p:nvPr/>
        </p:nvPicPr>
        <p:blipFill>
          <a:blip r:embed="rId3"/>
          <a:stretch>
            <a:fillRect/>
          </a:stretch>
        </p:blipFill>
        <p:spPr>
          <a:xfrm>
            <a:off x="209550" y="959556"/>
            <a:ext cx="11772900" cy="5046133"/>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F18741D5-109C-4907-AAB5-84E198FDFDF5}"/>
              </a:ext>
            </a:extLst>
          </p:cNvPr>
          <p:cNvPicPr>
            <a:picLocks noChangeAspect="1"/>
          </p:cNvPicPr>
          <p:nvPr/>
        </p:nvPicPr>
        <p:blipFill>
          <a:blip r:embed="rId3"/>
          <a:stretch>
            <a:fillRect/>
          </a:stretch>
        </p:blipFill>
        <p:spPr>
          <a:xfrm>
            <a:off x="200025" y="957879"/>
            <a:ext cx="11772900" cy="2171700"/>
          </a:xfrm>
          <a:prstGeom prst="rect">
            <a:avLst/>
          </a:prstGeom>
        </p:spPr>
      </p:pic>
      <p:pic>
        <p:nvPicPr>
          <p:cNvPr id="4" name="Imagen 3">
            <a:extLst>
              <a:ext uri="{FF2B5EF4-FFF2-40B4-BE49-F238E27FC236}">
                <a16:creationId xmlns:a16="http://schemas.microsoft.com/office/drawing/2014/main" id="{23E10958-B236-4C05-9D34-FCAAB50A0796}"/>
              </a:ext>
            </a:extLst>
          </p:cNvPr>
          <p:cNvPicPr>
            <a:picLocks noChangeAspect="1"/>
          </p:cNvPicPr>
          <p:nvPr/>
        </p:nvPicPr>
        <p:blipFill>
          <a:blip r:embed="rId4"/>
          <a:stretch>
            <a:fillRect/>
          </a:stretch>
        </p:blipFill>
        <p:spPr>
          <a:xfrm>
            <a:off x="200025" y="3906661"/>
            <a:ext cx="11772900" cy="1866900"/>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718560" y="1321823"/>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Abril 2022</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2" name="Imagen 1">
            <a:extLst>
              <a:ext uri="{FF2B5EF4-FFF2-40B4-BE49-F238E27FC236}">
                <a16:creationId xmlns:a16="http://schemas.microsoft.com/office/drawing/2014/main" id="{81AE781C-D73C-4168-BCDC-C1001B64699D}"/>
              </a:ext>
            </a:extLst>
          </p:cNvPr>
          <p:cNvPicPr>
            <a:picLocks noChangeAspect="1"/>
          </p:cNvPicPr>
          <p:nvPr/>
        </p:nvPicPr>
        <p:blipFill>
          <a:blip r:embed="rId3"/>
          <a:stretch>
            <a:fillRect/>
          </a:stretch>
        </p:blipFill>
        <p:spPr>
          <a:xfrm>
            <a:off x="3714750" y="2060487"/>
            <a:ext cx="4762500" cy="1543050"/>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2" name="Imagen 1">
            <a:extLst>
              <a:ext uri="{FF2B5EF4-FFF2-40B4-BE49-F238E27FC236}">
                <a16:creationId xmlns:a16="http://schemas.microsoft.com/office/drawing/2014/main" id="{6635DBA4-ABAD-413B-BB11-B4A44727DB81}"/>
              </a:ext>
            </a:extLst>
          </p:cNvPr>
          <p:cNvPicPr>
            <a:picLocks noChangeAspect="1"/>
          </p:cNvPicPr>
          <p:nvPr/>
        </p:nvPicPr>
        <p:blipFill>
          <a:blip r:embed="rId3"/>
          <a:stretch>
            <a:fillRect/>
          </a:stretch>
        </p:blipFill>
        <p:spPr>
          <a:xfrm>
            <a:off x="7297737" y="3103738"/>
            <a:ext cx="4092752" cy="1310217"/>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a:extLst>
              <a:ext uri="{FF2B5EF4-FFF2-40B4-BE49-F238E27FC236}">
                <a16:creationId xmlns:a16="http://schemas.microsoft.com/office/drawing/2014/main" id="{3DD86439-EFBC-4D97-974F-3F83C187C118}"/>
              </a:ext>
            </a:extLst>
          </p:cNvPr>
          <p:cNvPicPr>
            <a:picLocks noChangeAspect="1"/>
          </p:cNvPicPr>
          <p:nvPr/>
        </p:nvPicPr>
        <p:blipFill>
          <a:blip r:embed="rId3"/>
          <a:stretch>
            <a:fillRect/>
          </a:stretch>
        </p:blipFill>
        <p:spPr>
          <a:xfrm>
            <a:off x="747712" y="1092906"/>
            <a:ext cx="10696575" cy="4152900"/>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a:extLst>
              <a:ext uri="{FF2B5EF4-FFF2-40B4-BE49-F238E27FC236}">
                <a16:creationId xmlns:a16="http://schemas.microsoft.com/office/drawing/2014/main" id="{58966D0F-2EAA-4560-8957-9F75D2CB3D17}"/>
              </a:ext>
            </a:extLst>
          </p:cNvPr>
          <p:cNvPicPr>
            <a:picLocks noChangeAspect="1"/>
          </p:cNvPicPr>
          <p:nvPr/>
        </p:nvPicPr>
        <p:blipFill>
          <a:blip r:embed="rId3"/>
          <a:stretch>
            <a:fillRect/>
          </a:stretch>
        </p:blipFill>
        <p:spPr>
          <a:xfrm>
            <a:off x="747712" y="1023937"/>
            <a:ext cx="10696575" cy="4810125"/>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DAC51C35-9B0F-4021-94AE-A5D51C92D20E}"/>
              </a:ext>
            </a:extLst>
          </p:cNvPr>
          <p:cNvPicPr>
            <a:picLocks noChangeAspect="1"/>
          </p:cNvPicPr>
          <p:nvPr/>
        </p:nvPicPr>
        <p:blipFill>
          <a:blip r:embed="rId3"/>
          <a:stretch>
            <a:fillRect/>
          </a:stretch>
        </p:blipFill>
        <p:spPr>
          <a:xfrm>
            <a:off x="790575" y="1135634"/>
            <a:ext cx="10696575" cy="1771650"/>
          </a:xfrm>
          <a:prstGeom prst="rect">
            <a:avLst/>
          </a:prstGeom>
        </p:spPr>
      </p:pic>
      <p:pic>
        <p:nvPicPr>
          <p:cNvPr id="5" name="Imagen 4">
            <a:extLst>
              <a:ext uri="{FF2B5EF4-FFF2-40B4-BE49-F238E27FC236}">
                <a16:creationId xmlns:a16="http://schemas.microsoft.com/office/drawing/2014/main" id="{EFF0F088-CFC2-43AF-AF14-7D021CA6E322}"/>
              </a:ext>
            </a:extLst>
          </p:cNvPr>
          <p:cNvPicPr>
            <a:picLocks noChangeAspect="1"/>
          </p:cNvPicPr>
          <p:nvPr/>
        </p:nvPicPr>
        <p:blipFill>
          <a:blip r:embed="rId4"/>
          <a:stretch>
            <a:fillRect/>
          </a:stretch>
        </p:blipFill>
        <p:spPr>
          <a:xfrm>
            <a:off x="790575" y="3950717"/>
            <a:ext cx="10696575" cy="1695450"/>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a:extLst>
              <a:ext uri="{FF2B5EF4-FFF2-40B4-BE49-F238E27FC236}">
                <a16:creationId xmlns:a16="http://schemas.microsoft.com/office/drawing/2014/main" id="{41E326E7-A408-4AC9-8BF1-141AF06E3F25}"/>
              </a:ext>
            </a:extLst>
          </p:cNvPr>
          <p:cNvPicPr>
            <a:picLocks noChangeAspect="1"/>
          </p:cNvPicPr>
          <p:nvPr/>
        </p:nvPicPr>
        <p:blipFill>
          <a:blip r:embed="rId3"/>
          <a:stretch>
            <a:fillRect/>
          </a:stretch>
        </p:blipFill>
        <p:spPr>
          <a:xfrm>
            <a:off x="6710010" y="3758494"/>
            <a:ext cx="4237918" cy="1400528"/>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a:extLst>
              <a:ext uri="{FF2B5EF4-FFF2-40B4-BE49-F238E27FC236}">
                <a16:creationId xmlns:a16="http://schemas.microsoft.com/office/drawing/2014/main" id="{AB590FA8-68A2-4DF5-8955-036F6E748EED}"/>
              </a:ext>
            </a:extLst>
          </p:cNvPr>
          <p:cNvPicPr>
            <a:picLocks noChangeAspect="1"/>
          </p:cNvPicPr>
          <p:nvPr/>
        </p:nvPicPr>
        <p:blipFill>
          <a:blip r:embed="rId3"/>
          <a:stretch>
            <a:fillRect/>
          </a:stretch>
        </p:blipFill>
        <p:spPr>
          <a:xfrm>
            <a:off x="866775" y="1109662"/>
            <a:ext cx="10458450" cy="4029075"/>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a:extLst>
              <a:ext uri="{FF2B5EF4-FFF2-40B4-BE49-F238E27FC236}">
                <a16:creationId xmlns:a16="http://schemas.microsoft.com/office/drawing/2014/main" id="{12FEF7BC-9B2C-4B59-9315-886263E241EF}"/>
              </a:ext>
            </a:extLst>
          </p:cNvPr>
          <p:cNvPicPr>
            <a:picLocks noChangeAspect="1"/>
          </p:cNvPicPr>
          <p:nvPr/>
        </p:nvPicPr>
        <p:blipFill>
          <a:blip r:embed="rId3"/>
          <a:stretch>
            <a:fillRect/>
          </a:stretch>
        </p:blipFill>
        <p:spPr>
          <a:xfrm>
            <a:off x="821090" y="983545"/>
            <a:ext cx="10458450" cy="4638675"/>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4F3123F4-C544-491B-B343-084992F7E288}"/>
              </a:ext>
            </a:extLst>
          </p:cNvPr>
          <p:cNvPicPr>
            <a:picLocks noChangeAspect="1"/>
          </p:cNvPicPr>
          <p:nvPr/>
        </p:nvPicPr>
        <p:blipFill>
          <a:blip r:embed="rId3"/>
          <a:stretch>
            <a:fillRect/>
          </a:stretch>
        </p:blipFill>
        <p:spPr>
          <a:xfrm>
            <a:off x="866775" y="1265809"/>
            <a:ext cx="10458450" cy="1714500"/>
          </a:xfrm>
          <a:prstGeom prst="rect">
            <a:avLst/>
          </a:prstGeom>
        </p:spPr>
      </p:pic>
      <p:pic>
        <p:nvPicPr>
          <p:cNvPr id="3" name="Imagen 2">
            <a:extLst>
              <a:ext uri="{FF2B5EF4-FFF2-40B4-BE49-F238E27FC236}">
                <a16:creationId xmlns:a16="http://schemas.microsoft.com/office/drawing/2014/main" id="{819FC199-9363-45CA-8D79-62483515B639}"/>
              </a:ext>
            </a:extLst>
          </p:cNvPr>
          <p:cNvPicPr>
            <a:picLocks noChangeAspect="1"/>
          </p:cNvPicPr>
          <p:nvPr/>
        </p:nvPicPr>
        <p:blipFill>
          <a:blip r:embed="rId4"/>
          <a:stretch>
            <a:fillRect/>
          </a:stretch>
        </p:blipFill>
        <p:spPr>
          <a:xfrm>
            <a:off x="866775" y="3877692"/>
            <a:ext cx="10458450" cy="1552575"/>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2022</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2" name="Imagen 1">
            <a:extLst>
              <a:ext uri="{FF2B5EF4-FFF2-40B4-BE49-F238E27FC236}">
                <a16:creationId xmlns:a16="http://schemas.microsoft.com/office/drawing/2014/main" id="{FD2D4261-A4F9-4D18-B5AE-811211D5EFD0}"/>
              </a:ext>
            </a:extLst>
          </p:cNvPr>
          <p:cNvPicPr>
            <a:picLocks noChangeAspect="1"/>
          </p:cNvPicPr>
          <p:nvPr/>
        </p:nvPicPr>
        <p:blipFill>
          <a:blip r:embed="rId2"/>
          <a:stretch>
            <a:fillRect/>
          </a:stretch>
        </p:blipFill>
        <p:spPr>
          <a:xfrm>
            <a:off x="7392545" y="3560938"/>
            <a:ext cx="4231746" cy="1204383"/>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6" name="Imagen 5">
            <a:extLst>
              <a:ext uri="{FF2B5EF4-FFF2-40B4-BE49-F238E27FC236}">
                <a16:creationId xmlns:a16="http://schemas.microsoft.com/office/drawing/2014/main" id="{4AA010CB-3081-41F4-9CF6-602A856474D2}"/>
              </a:ext>
            </a:extLst>
          </p:cNvPr>
          <p:cNvPicPr>
            <a:picLocks noChangeAspect="1"/>
          </p:cNvPicPr>
          <p:nvPr/>
        </p:nvPicPr>
        <p:blipFill>
          <a:blip r:embed="rId2"/>
          <a:stretch>
            <a:fillRect/>
          </a:stretch>
        </p:blipFill>
        <p:spPr>
          <a:xfrm>
            <a:off x="742949" y="1027817"/>
            <a:ext cx="10610850" cy="3876675"/>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2" name="Imagen 1">
            <a:extLst>
              <a:ext uri="{FF2B5EF4-FFF2-40B4-BE49-F238E27FC236}">
                <a16:creationId xmlns:a16="http://schemas.microsoft.com/office/drawing/2014/main" id="{B6DB3076-B02A-433F-A1DA-925AEA68BB32}"/>
              </a:ext>
            </a:extLst>
          </p:cNvPr>
          <p:cNvPicPr>
            <a:picLocks noChangeAspect="1"/>
          </p:cNvPicPr>
          <p:nvPr/>
        </p:nvPicPr>
        <p:blipFill>
          <a:blip r:embed="rId2"/>
          <a:stretch>
            <a:fillRect/>
          </a:stretch>
        </p:blipFill>
        <p:spPr>
          <a:xfrm>
            <a:off x="790575" y="1004887"/>
            <a:ext cx="10610850" cy="4848225"/>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a:extLst>
              <a:ext uri="{FF2B5EF4-FFF2-40B4-BE49-F238E27FC236}">
                <a16:creationId xmlns:a16="http://schemas.microsoft.com/office/drawing/2014/main" id="{22E98F8F-0BD2-427A-B609-66EE3DE9357C}"/>
              </a:ext>
            </a:extLst>
          </p:cNvPr>
          <p:cNvPicPr>
            <a:picLocks noChangeAspect="1"/>
          </p:cNvPicPr>
          <p:nvPr/>
        </p:nvPicPr>
        <p:blipFill>
          <a:blip r:embed="rId2"/>
          <a:stretch>
            <a:fillRect/>
          </a:stretch>
        </p:blipFill>
        <p:spPr>
          <a:xfrm>
            <a:off x="790575" y="1182667"/>
            <a:ext cx="10610850" cy="1695450"/>
          </a:xfrm>
          <a:prstGeom prst="rect">
            <a:avLst/>
          </a:prstGeom>
        </p:spPr>
      </p:pic>
      <p:pic>
        <p:nvPicPr>
          <p:cNvPr id="7" name="Imagen 6">
            <a:extLst>
              <a:ext uri="{FF2B5EF4-FFF2-40B4-BE49-F238E27FC236}">
                <a16:creationId xmlns:a16="http://schemas.microsoft.com/office/drawing/2014/main" id="{445AC340-6C03-4531-B021-F59574B15D61}"/>
              </a:ext>
            </a:extLst>
          </p:cNvPr>
          <p:cNvPicPr>
            <a:picLocks noChangeAspect="1"/>
          </p:cNvPicPr>
          <p:nvPr/>
        </p:nvPicPr>
        <p:blipFill>
          <a:blip r:embed="rId3"/>
          <a:stretch>
            <a:fillRect/>
          </a:stretch>
        </p:blipFill>
        <p:spPr>
          <a:xfrm>
            <a:off x="804157" y="3804179"/>
            <a:ext cx="10610850" cy="1552575"/>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30 de abril de 2022</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3432754" y="2234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1B430547-3657-4505-85EF-912AA55E6720}"/>
              </a:ext>
            </a:extLst>
          </p:cNvPr>
          <p:cNvPicPr>
            <a:picLocks noChangeAspect="1"/>
          </p:cNvPicPr>
          <p:nvPr/>
        </p:nvPicPr>
        <p:blipFill>
          <a:blip r:embed="rId2"/>
          <a:stretch>
            <a:fillRect/>
          </a:stretch>
        </p:blipFill>
        <p:spPr>
          <a:xfrm>
            <a:off x="1085674" y="811036"/>
            <a:ext cx="9591675" cy="5010150"/>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D2F5C6F8-AEFF-4410-AB95-060233D611C9}"/>
              </a:ext>
            </a:extLst>
          </p:cNvPr>
          <p:cNvPicPr>
            <a:picLocks noChangeAspect="1"/>
          </p:cNvPicPr>
          <p:nvPr/>
        </p:nvPicPr>
        <p:blipFill>
          <a:blip r:embed="rId2"/>
          <a:stretch>
            <a:fillRect/>
          </a:stretch>
        </p:blipFill>
        <p:spPr>
          <a:xfrm>
            <a:off x="1300162" y="1924050"/>
            <a:ext cx="9591675" cy="1504950"/>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2" name="Imagen 1">
            <a:extLst>
              <a:ext uri="{FF2B5EF4-FFF2-40B4-BE49-F238E27FC236}">
                <a16:creationId xmlns:a16="http://schemas.microsoft.com/office/drawing/2014/main" id="{5F4C4071-AA90-4307-A4B7-B02379AFF002}"/>
              </a:ext>
            </a:extLst>
          </p:cNvPr>
          <p:cNvPicPr>
            <a:picLocks noChangeAspect="1"/>
          </p:cNvPicPr>
          <p:nvPr/>
        </p:nvPicPr>
        <p:blipFill>
          <a:blip r:embed="rId2"/>
          <a:stretch>
            <a:fillRect/>
          </a:stretch>
        </p:blipFill>
        <p:spPr>
          <a:xfrm>
            <a:off x="0" y="704427"/>
            <a:ext cx="11988800" cy="6153572"/>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2" name="Imagen 1">
            <a:extLst>
              <a:ext uri="{FF2B5EF4-FFF2-40B4-BE49-F238E27FC236}">
                <a16:creationId xmlns:a16="http://schemas.microsoft.com/office/drawing/2014/main" id="{5A2528D9-A5DE-41D8-A226-D9AF8D4CCDC9}"/>
              </a:ext>
            </a:extLst>
          </p:cNvPr>
          <p:cNvPicPr>
            <a:picLocks noChangeAspect="1"/>
          </p:cNvPicPr>
          <p:nvPr/>
        </p:nvPicPr>
        <p:blipFill>
          <a:blip r:embed="rId3"/>
          <a:stretch>
            <a:fillRect/>
          </a:stretch>
        </p:blipFill>
        <p:spPr>
          <a:xfrm>
            <a:off x="1395412" y="1964436"/>
            <a:ext cx="9401175" cy="1914525"/>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219200" y="4636241"/>
            <a:ext cx="9753600" cy="246221"/>
          </a:xfrm>
          <a:prstGeom prst="rect">
            <a:avLst/>
          </a:prstGeom>
          <a:noFill/>
        </p:spPr>
        <p:txBody>
          <a:bodyPr wrap="square" rtlCol="0">
            <a:spAutoFit/>
          </a:bodyPr>
          <a:lstStyle/>
          <a:p>
            <a:r>
              <a:rPr lang="es-ES" sz="1000" b="1" dirty="0"/>
              <a:t> Nota: Al saldo del 30 de abril de Tenedores de Bonos y Pagares Privados se debe restar USD 416,073,749,86, bonos que han sido recomprados por la Seguridad Social </a:t>
            </a:r>
            <a:endParaRPr lang="es-EC" dirty="0"/>
          </a:p>
        </p:txBody>
      </p:sp>
      <p:pic>
        <p:nvPicPr>
          <p:cNvPr id="2" name="Imagen 1">
            <a:extLst>
              <a:ext uri="{FF2B5EF4-FFF2-40B4-BE49-F238E27FC236}">
                <a16:creationId xmlns:a16="http://schemas.microsoft.com/office/drawing/2014/main" id="{78449460-2C22-4C24-9A95-384C1B20EB00}"/>
              </a:ext>
            </a:extLst>
          </p:cNvPr>
          <p:cNvPicPr>
            <a:picLocks noChangeAspect="1"/>
          </p:cNvPicPr>
          <p:nvPr/>
        </p:nvPicPr>
        <p:blipFill>
          <a:blip r:embed="rId3"/>
          <a:stretch>
            <a:fillRect/>
          </a:stretch>
        </p:blipFill>
        <p:spPr>
          <a:xfrm>
            <a:off x="1395412" y="1165577"/>
            <a:ext cx="9401175" cy="3352800"/>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53880A93-ED0B-487B-A21F-3C8F064E43DC}"/>
              </a:ext>
            </a:extLst>
          </p:cNvPr>
          <p:cNvPicPr>
            <a:picLocks noChangeAspect="1"/>
          </p:cNvPicPr>
          <p:nvPr/>
        </p:nvPicPr>
        <p:blipFill>
          <a:blip r:embed="rId2"/>
          <a:stretch>
            <a:fillRect/>
          </a:stretch>
        </p:blipFill>
        <p:spPr>
          <a:xfrm>
            <a:off x="684212" y="527755"/>
            <a:ext cx="10515600" cy="5486400"/>
          </a:xfrm>
          <a:prstGeom prst="rect">
            <a:avLst/>
          </a:prstGeom>
        </p:spPr>
      </p:pic>
    </p:spTree>
    <p:extLst>
      <p:ext uri="{BB962C8B-B14F-4D97-AF65-F5344CB8AC3E}">
        <p14:creationId xmlns:p14="http://schemas.microsoft.com/office/powerpoint/2010/main" val="25771720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35621</TotalTime>
  <Words>1879</Words>
  <Application>Microsoft Office PowerPoint</Application>
  <PresentationFormat>Panorámica</PresentationFormat>
  <Paragraphs>255</Paragraphs>
  <Slides>46</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46</vt:i4>
      </vt:variant>
    </vt:vector>
  </HeadingPairs>
  <TitlesOfParts>
    <vt:vector size="55" baseType="lpstr">
      <vt:lpstr>MS PGothic</vt:lpstr>
      <vt:lpstr>Arial</vt:lpstr>
      <vt:lpstr>Calibri</vt:lpstr>
      <vt:lpstr>Calibri (Cuerpo)</vt:lpstr>
      <vt:lpstr>Calibri Light</vt:lpstr>
      <vt:lpstr>GOTHAM-LIGHT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Vargas Monje, Johana  Elizabeth</cp:lastModifiedBy>
  <cp:revision>464</cp:revision>
  <cp:lastPrinted>2023-01-30T19:47:08Z</cp:lastPrinted>
  <dcterms:created xsi:type="dcterms:W3CDTF">2021-05-25T19:59:53Z</dcterms:created>
  <dcterms:modified xsi:type="dcterms:W3CDTF">2023-06-07T14:02:57Z</dcterms:modified>
</cp:coreProperties>
</file>